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F4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003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664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558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330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06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1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40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10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521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521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059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333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152202"/>
              </p:ext>
            </p:extLst>
          </p:nvPr>
        </p:nvGraphicFramePr>
        <p:xfrm>
          <a:off x="468439" y="679977"/>
          <a:ext cx="8280024" cy="2700501"/>
        </p:xfrm>
        <a:graphic>
          <a:graphicData uri="http://schemas.openxmlformats.org/drawingml/2006/table">
            <a:tbl>
              <a:tblPr firstRow="1" firstCol="1" bandRow="1"/>
              <a:tblGrid>
                <a:gridCol w="1380004"/>
                <a:gridCol w="1380004"/>
                <a:gridCol w="1380004"/>
                <a:gridCol w="1380004"/>
                <a:gridCol w="1380004"/>
                <a:gridCol w="1380004"/>
              </a:tblGrid>
              <a:tr h="194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Month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  <a:endParaRPr lang="en-A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3</a:t>
                      </a:r>
                      <a:endParaRPr lang="en-A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4</a:t>
                      </a:r>
                      <a:endParaRPr lang="en-A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5</a:t>
                      </a:r>
                      <a:endParaRPr lang="en-A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6</a:t>
                      </a:r>
                      <a:endParaRPr lang="en-A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66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AutoShape 154"/>
          <p:cNvSpPr>
            <a:spLocks noChangeArrowheads="1"/>
          </p:cNvSpPr>
          <p:nvPr/>
        </p:nvSpPr>
        <p:spPr bwMode="auto">
          <a:xfrm>
            <a:off x="611560" y="2203484"/>
            <a:ext cx="1277036" cy="237729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AutoShape 155"/>
          <p:cNvSpPr>
            <a:spLocks noChangeArrowheads="1"/>
          </p:cNvSpPr>
          <p:nvPr/>
        </p:nvSpPr>
        <p:spPr bwMode="auto">
          <a:xfrm>
            <a:off x="539552" y="1038516"/>
            <a:ext cx="1275360" cy="238125"/>
          </a:xfrm>
          <a:prstGeom prst="roundRect">
            <a:avLst>
              <a:gd name="adj" fmla="val 16667"/>
            </a:avLst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AutoShape 150"/>
          <p:cNvSpPr>
            <a:spLocks noChangeArrowheads="1"/>
          </p:cNvSpPr>
          <p:nvPr/>
        </p:nvSpPr>
        <p:spPr bwMode="auto">
          <a:xfrm>
            <a:off x="548663" y="1856937"/>
            <a:ext cx="5398020" cy="238125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solidFill>
                <a:srgbClr val="558ED5"/>
              </a:solidFill>
            </a:endParaRPr>
          </a:p>
        </p:txBody>
      </p:sp>
      <p:sp>
        <p:nvSpPr>
          <p:cNvPr id="8" name="Rectangle 156"/>
          <p:cNvSpPr>
            <a:spLocks noChangeArrowheads="1"/>
          </p:cNvSpPr>
          <p:nvPr/>
        </p:nvSpPr>
        <p:spPr bwMode="auto">
          <a:xfrm>
            <a:off x="411697" y="302459"/>
            <a:ext cx="279215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Arial"/>
                <a:ea typeface="Calibri" pitchFamily="34" charset="0"/>
                <a:cs typeface="Arial"/>
              </a:rPr>
              <a:t>Final Year – </a:t>
            </a:r>
            <a:r>
              <a:rPr lang="en-AU" sz="1600" b="1" dirty="0" smtClean="0">
                <a:latin typeface="Arial"/>
                <a:ea typeface="Calibri" pitchFamily="34" charset="0"/>
                <a:cs typeface="Arial"/>
              </a:rPr>
              <a:t>First </a:t>
            </a:r>
            <a:r>
              <a:rPr lang="en-AU" sz="1600" b="1" dirty="0">
                <a:latin typeface="Arial"/>
                <a:ea typeface="Calibri" pitchFamily="34" charset="0"/>
                <a:cs typeface="Arial"/>
              </a:rPr>
              <a:t>6 months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980728"/>
            <a:ext cx="405880" cy="287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XXX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94046" y="1811797"/>
            <a:ext cx="1285443" cy="260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XXX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0350" y="2165625"/>
            <a:ext cx="641522" cy="275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Chapter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27666" y="2859033"/>
            <a:ext cx="66075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000" dirty="0" smtClean="0">
                <a:ea typeface="Calibri"/>
                <a:cs typeface="Times New Roman"/>
              </a:rPr>
              <a:t>Progress </a:t>
            </a:r>
            <a:br>
              <a:rPr lang="en-AU" sz="1000" dirty="0" smtClean="0">
                <a:ea typeface="Calibri"/>
                <a:cs typeface="Times New Roman"/>
              </a:rPr>
            </a:br>
            <a:r>
              <a:rPr lang="en-AU" sz="1000" dirty="0" smtClean="0">
                <a:ea typeface="Calibri"/>
                <a:cs typeface="Times New Roman"/>
              </a:rPr>
              <a:t>review</a:t>
            </a:r>
            <a:endParaRPr lang="en-AU" sz="1000" dirty="0">
              <a:ea typeface="Calibri"/>
              <a:cs typeface="Times New Roman"/>
            </a:endParaRPr>
          </a:p>
        </p:txBody>
      </p:sp>
      <p:sp>
        <p:nvSpPr>
          <p:cNvPr id="13" name="AutoShape 150"/>
          <p:cNvSpPr>
            <a:spLocks noChangeArrowheads="1"/>
          </p:cNvSpPr>
          <p:nvPr/>
        </p:nvSpPr>
        <p:spPr bwMode="auto">
          <a:xfrm>
            <a:off x="556349" y="1437680"/>
            <a:ext cx="1258563" cy="238125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4" name="AutoShape 150"/>
          <p:cNvSpPr>
            <a:spLocks noChangeArrowheads="1"/>
          </p:cNvSpPr>
          <p:nvPr/>
        </p:nvSpPr>
        <p:spPr bwMode="auto">
          <a:xfrm>
            <a:off x="1874741" y="1042621"/>
            <a:ext cx="1080120" cy="2381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2083918" y="980728"/>
            <a:ext cx="615874" cy="275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Holiday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1560" y="1383671"/>
            <a:ext cx="1097904" cy="347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XXX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7" name="AutoShape 159"/>
          <p:cNvSpPr>
            <a:spLocks noChangeArrowheads="1"/>
          </p:cNvSpPr>
          <p:nvPr/>
        </p:nvSpPr>
        <p:spPr bwMode="auto">
          <a:xfrm>
            <a:off x="8351371" y="2945269"/>
            <a:ext cx="179387" cy="236538"/>
          </a:xfrm>
          <a:prstGeom prst="diamond">
            <a:avLst/>
          </a:prstGeom>
          <a:solidFill>
            <a:srgbClr val="FF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8" name="Rectangle 156"/>
          <p:cNvSpPr>
            <a:spLocks noChangeArrowheads="1"/>
          </p:cNvSpPr>
          <p:nvPr/>
        </p:nvSpPr>
        <p:spPr bwMode="auto">
          <a:xfrm>
            <a:off x="3442988" y="116632"/>
            <a:ext cx="21371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Calibri" pitchFamily="34" charset="0"/>
                <a:cs typeface="Arial"/>
              </a:rPr>
              <a:t>Completion Planner</a:t>
            </a:r>
            <a:endParaRPr lang="en-AU" sz="1600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ea typeface="Calibri" pitchFamily="34" charset="0"/>
              <a:cs typeface="Arial"/>
            </a:endParaRPr>
          </a:p>
        </p:txBody>
      </p:sp>
      <p:sp>
        <p:nvSpPr>
          <p:cNvPr id="19" name="AutoShape 154"/>
          <p:cNvSpPr>
            <a:spLocks noChangeArrowheads="1"/>
          </p:cNvSpPr>
          <p:nvPr/>
        </p:nvSpPr>
        <p:spPr bwMode="auto">
          <a:xfrm>
            <a:off x="1982599" y="2218090"/>
            <a:ext cx="1277036" cy="237729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2321389" y="2180231"/>
            <a:ext cx="641522" cy="275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Chapter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1" name="AutoShape 154"/>
          <p:cNvSpPr>
            <a:spLocks noChangeArrowheads="1"/>
          </p:cNvSpPr>
          <p:nvPr/>
        </p:nvSpPr>
        <p:spPr bwMode="auto">
          <a:xfrm>
            <a:off x="3362447" y="2237019"/>
            <a:ext cx="1277036" cy="237729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2" name="Rectangle 21"/>
          <p:cNvSpPr/>
          <p:nvPr/>
        </p:nvSpPr>
        <p:spPr>
          <a:xfrm>
            <a:off x="3701237" y="2199160"/>
            <a:ext cx="641522" cy="275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Chapter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3" name="AutoShape 154"/>
          <p:cNvSpPr>
            <a:spLocks noChangeArrowheads="1"/>
          </p:cNvSpPr>
          <p:nvPr/>
        </p:nvSpPr>
        <p:spPr bwMode="auto">
          <a:xfrm>
            <a:off x="4748564" y="2243809"/>
            <a:ext cx="1277036" cy="237729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5087354" y="2205950"/>
            <a:ext cx="641522" cy="275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Chapter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5" name="AutoShape 154"/>
          <p:cNvSpPr>
            <a:spLocks noChangeArrowheads="1"/>
          </p:cNvSpPr>
          <p:nvPr/>
        </p:nvSpPr>
        <p:spPr bwMode="auto">
          <a:xfrm>
            <a:off x="611560" y="2593613"/>
            <a:ext cx="1277036" cy="237729"/>
          </a:xfrm>
          <a:prstGeom prst="roundRect">
            <a:avLst>
              <a:gd name="adj" fmla="val 16667"/>
            </a:avLst>
          </a:prstGeom>
          <a:solidFill>
            <a:srgbClr val="FF4F4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6" name="Rectangle 25"/>
          <p:cNvSpPr/>
          <p:nvPr/>
        </p:nvSpPr>
        <p:spPr>
          <a:xfrm>
            <a:off x="907069" y="2555754"/>
            <a:ext cx="728084" cy="275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Feedback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7" name="AutoShape 154"/>
          <p:cNvSpPr>
            <a:spLocks noChangeArrowheads="1"/>
          </p:cNvSpPr>
          <p:nvPr/>
        </p:nvSpPr>
        <p:spPr bwMode="auto">
          <a:xfrm>
            <a:off x="1979712" y="2589289"/>
            <a:ext cx="1277036" cy="237729"/>
          </a:xfrm>
          <a:prstGeom prst="roundRect">
            <a:avLst>
              <a:gd name="adj" fmla="val 16667"/>
            </a:avLst>
          </a:prstGeom>
          <a:solidFill>
            <a:srgbClr val="FF4F4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8" name="Rectangle 27"/>
          <p:cNvSpPr/>
          <p:nvPr/>
        </p:nvSpPr>
        <p:spPr>
          <a:xfrm>
            <a:off x="2275221" y="2551430"/>
            <a:ext cx="728084" cy="275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Feedback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9" name="AutoShape 154"/>
          <p:cNvSpPr>
            <a:spLocks noChangeArrowheads="1"/>
          </p:cNvSpPr>
          <p:nvPr/>
        </p:nvSpPr>
        <p:spPr bwMode="auto">
          <a:xfrm>
            <a:off x="3347864" y="2589289"/>
            <a:ext cx="1277036" cy="237729"/>
          </a:xfrm>
          <a:prstGeom prst="roundRect">
            <a:avLst>
              <a:gd name="adj" fmla="val 16667"/>
            </a:avLst>
          </a:prstGeom>
          <a:solidFill>
            <a:srgbClr val="FF4F4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" name="Rectangle 29"/>
          <p:cNvSpPr/>
          <p:nvPr/>
        </p:nvSpPr>
        <p:spPr>
          <a:xfrm>
            <a:off x="3643373" y="2551430"/>
            <a:ext cx="728084" cy="275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Feedback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1" name="Rectangle 156"/>
          <p:cNvSpPr>
            <a:spLocks noChangeArrowheads="1"/>
          </p:cNvSpPr>
          <p:nvPr/>
        </p:nvSpPr>
        <p:spPr bwMode="auto">
          <a:xfrm>
            <a:off x="395536" y="3501008"/>
            <a:ext cx="27694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Arial"/>
                <a:ea typeface="Calibri" pitchFamily="34" charset="0"/>
                <a:cs typeface="Arial"/>
              </a:rPr>
              <a:t>Final Year – </a:t>
            </a:r>
            <a:r>
              <a:rPr lang="en-AU" sz="1600" b="1" dirty="0" smtClean="0">
                <a:latin typeface="Arial"/>
                <a:ea typeface="Calibri" pitchFamily="34" charset="0"/>
                <a:cs typeface="Arial"/>
              </a:rPr>
              <a:t>Last </a:t>
            </a:r>
            <a:r>
              <a:rPr lang="en-AU" sz="1600" b="1" dirty="0">
                <a:latin typeface="Arial"/>
                <a:ea typeface="Calibri" pitchFamily="34" charset="0"/>
                <a:cs typeface="Arial"/>
              </a:rPr>
              <a:t>6 months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412512"/>
              </p:ext>
            </p:extLst>
          </p:nvPr>
        </p:nvGraphicFramePr>
        <p:xfrm>
          <a:off x="467544" y="3866654"/>
          <a:ext cx="8280024" cy="2700501"/>
        </p:xfrm>
        <a:graphic>
          <a:graphicData uri="http://schemas.openxmlformats.org/drawingml/2006/table">
            <a:tbl>
              <a:tblPr firstRow="1" firstCol="1" bandRow="1"/>
              <a:tblGrid>
                <a:gridCol w="1380004"/>
                <a:gridCol w="1380004"/>
                <a:gridCol w="1380004"/>
                <a:gridCol w="1380004"/>
                <a:gridCol w="1380004"/>
                <a:gridCol w="1380004"/>
              </a:tblGrid>
              <a:tr h="194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Month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8</a:t>
                      </a:r>
                      <a:endParaRPr lang="en-A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9</a:t>
                      </a:r>
                      <a:endParaRPr lang="en-A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10</a:t>
                      </a:r>
                      <a:endParaRPr lang="en-A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11</a:t>
                      </a:r>
                      <a:endParaRPr lang="en-A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12</a:t>
                      </a:r>
                      <a:endParaRPr lang="en-A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</a:tr>
              <a:tr h="1566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3" name="AutoShape 154"/>
          <p:cNvSpPr>
            <a:spLocks noChangeArrowheads="1"/>
          </p:cNvSpPr>
          <p:nvPr/>
        </p:nvSpPr>
        <p:spPr bwMode="auto">
          <a:xfrm>
            <a:off x="547112" y="4999838"/>
            <a:ext cx="1277036" cy="237729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4" name="AutoShape 155"/>
          <p:cNvSpPr>
            <a:spLocks noChangeArrowheads="1"/>
          </p:cNvSpPr>
          <p:nvPr/>
        </p:nvSpPr>
        <p:spPr bwMode="auto">
          <a:xfrm>
            <a:off x="538657" y="4225193"/>
            <a:ext cx="1790394" cy="238125"/>
          </a:xfrm>
          <a:prstGeom prst="roundRect">
            <a:avLst>
              <a:gd name="adj" fmla="val 16667"/>
            </a:avLst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5" name="AutoShape 150"/>
          <p:cNvSpPr>
            <a:spLocks noChangeArrowheads="1"/>
          </p:cNvSpPr>
          <p:nvPr/>
        </p:nvSpPr>
        <p:spPr bwMode="auto">
          <a:xfrm>
            <a:off x="531683" y="4622939"/>
            <a:ext cx="4026981" cy="238125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6" name="Rectangle 35"/>
          <p:cNvSpPr/>
          <p:nvPr/>
        </p:nvSpPr>
        <p:spPr>
          <a:xfrm>
            <a:off x="1229693" y="4187730"/>
            <a:ext cx="405880" cy="287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XXX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80955" y="4581128"/>
            <a:ext cx="1710925" cy="287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XXX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85902" y="4961979"/>
            <a:ext cx="641522" cy="275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Chapter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669487" y="5809172"/>
            <a:ext cx="670375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000" dirty="0" smtClean="0">
                <a:ea typeface="Calibri"/>
                <a:cs typeface="Times New Roman"/>
              </a:rPr>
              <a:t>Intent to </a:t>
            </a:r>
            <a:br>
              <a:rPr lang="en-AU" sz="1000" dirty="0" smtClean="0">
                <a:ea typeface="Calibri"/>
                <a:cs typeface="Times New Roman"/>
              </a:rPr>
            </a:br>
            <a:r>
              <a:rPr lang="en-AU" sz="1000" dirty="0" smtClean="0">
                <a:ea typeface="Calibri"/>
                <a:cs typeface="Times New Roman"/>
              </a:rPr>
              <a:t>submit</a:t>
            </a:r>
            <a:endParaRPr lang="en-AU" sz="1000" dirty="0">
              <a:ea typeface="Calibri"/>
              <a:cs typeface="Times New Roman"/>
            </a:endParaRPr>
          </a:p>
        </p:txBody>
      </p:sp>
      <p:sp>
        <p:nvSpPr>
          <p:cNvPr id="40" name="AutoShape 159"/>
          <p:cNvSpPr>
            <a:spLocks noChangeArrowheads="1"/>
          </p:cNvSpPr>
          <p:nvPr/>
        </p:nvSpPr>
        <p:spPr bwMode="auto">
          <a:xfrm>
            <a:off x="3297999" y="5895408"/>
            <a:ext cx="179387" cy="236538"/>
          </a:xfrm>
          <a:prstGeom prst="diamond">
            <a:avLst/>
          </a:prstGeom>
          <a:solidFill>
            <a:srgbClr val="FF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1" name="AutoShape 154"/>
          <p:cNvSpPr>
            <a:spLocks noChangeArrowheads="1"/>
          </p:cNvSpPr>
          <p:nvPr/>
        </p:nvSpPr>
        <p:spPr bwMode="auto">
          <a:xfrm>
            <a:off x="1918151" y="5014444"/>
            <a:ext cx="1277036" cy="237729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2" name="Rectangle 41"/>
          <p:cNvSpPr/>
          <p:nvPr/>
        </p:nvSpPr>
        <p:spPr>
          <a:xfrm>
            <a:off x="2256941" y="4976585"/>
            <a:ext cx="641522" cy="275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Chapter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3" name="AutoShape 154"/>
          <p:cNvSpPr>
            <a:spLocks noChangeArrowheads="1"/>
          </p:cNvSpPr>
          <p:nvPr/>
        </p:nvSpPr>
        <p:spPr bwMode="auto">
          <a:xfrm>
            <a:off x="3297998" y="5033373"/>
            <a:ext cx="3039255" cy="237729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4" name="Rectangle 43"/>
          <p:cNvSpPr/>
          <p:nvPr/>
        </p:nvSpPr>
        <p:spPr>
          <a:xfrm>
            <a:off x="4294309" y="4990053"/>
            <a:ext cx="1213795" cy="250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Finishing chapters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5" name="AutoShape 154"/>
          <p:cNvSpPr>
            <a:spLocks noChangeArrowheads="1"/>
          </p:cNvSpPr>
          <p:nvPr/>
        </p:nvSpPr>
        <p:spPr bwMode="auto">
          <a:xfrm>
            <a:off x="547112" y="5393322"/>
            <a:ext cx="1277036" cy="237729"/>
          </a:xfrm>
          <a:prstGeom prst="roundRect">
            <a:avLst>
              <a:gd name="adj" fmla="val 16667"/>
            </a:avLst>
          </a:prstGeom>
          <a:solidFill>
            <a:srgbClr val="FF4F4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6" name="Rectangle 45"/>
          <p:cNvSpPr/>
          <p:nvPr/>
        </p:nvSpPr>
        <p:spPr>
          <a:xfrm>
            <a:off x="842621" y="5355463"/>
            <a:ext cx="728084" cy="275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Feedback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7" name="AutoShape 154"/>
          <p:cNvSpPr>
            <a:spLocks noChangeArrowheads="1"/>
          </p:cNvSpPr>
          <p:nvPr/>
        </p:nvSpPr>
        <p:spPr bwMode="auto">
          <a:xfrm>
            <a:off x="1907704" y="5388998"/>
            <a:ext cx="2610241" cy="237729"/>
          </a:xfrm>
          <a:prstGeom prst="roundRect">
            <a:avLst>
              <a:gd name="adj" fmla="val 16667"/>
            </a:avLst>
          </a:prstGeom>
          <a:solidFill>
            <a:srgbClr val="FF4F4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8" name="Rectangle 47"/>
          <p:cNvSpPr/>
          <p:nvPr/>
        </p:nvSpPr>
        <p:spPr>
          <a:xfrm>
            <a:off x="2833523" y="5334646"/>
            <a:ext cx="802373" cy="3421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Feedback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9" name="AutoShape 154"/>
          <p:cNvSpPr>
            <a:spLocks noChangeArrowheads="1"/>
          </p:cNvSpPr>
          <p:nvPr/>
        </p:nvSpPr>
        <p:spPr bwMode="auto">
          <a:xfrm>
            <a:off x="4644008" y="5668910"/>
            <a:ext cx="1700197" cy="237729"/>
          </a:xfrm>
          <a:prstGeom prst="roundRect">
            <a:avLst>
              <a:gd name="adj" fmla="val 16667"/>
            </a:avLst>
          </a:prstGeom>
          <a:solidFill>
            <a:srgbClr val="FF4F4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44009" y="5631051"/>
            <a:ext cx="1690160" cy="287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AU" sz="1100" dirty="0" smtClean="0">
                <a:solidFill>
                  <a:prstClr val="black"/>
                </a:solidFill>
                <a:ea typeface="Calibri"/>
                <a:cs typeface="Times New Roman"/>
              </a:rPr>
              <a:t>Proof reading, formatting</a:t>
            </a:r>
            <a:endParaRPr lang="en-A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76744" y="5991091"/>
            <a:ext cx="636714" cy="2589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000" dirty="0" smtClean="0">
                <a:ea typeface="Calibri"/>
                <a:cs typeface="Times New Roman"/>
              </a:rPr>
              <a:t>Submit!!</a:t>
            </a:r>
            <a:endParaRPr lang="en-AU" sz="1000" dirty="0">
              <a:ea typeface="Calibri"/>
              <a:cs typeface="Times New Roman"/>
            </a:endParaRPr>
          </a:p>
        </p:txBody>
      </p:sp>
      <p:sp>
        <p:nvSpPr>
          <p:cNvPr id="52" name="AutoShape 159"/>
          <p:cNvSpPr>
            <a:spLocks noChangeArrowheads="1"/>
          </p:cNvSpPr>
          <p:nvPr/>
        </p:nvSpPr>
        <p:spPr bwMode="auto">
          <a:xfrm>
            <a:off x="8388424" y="6018910"/>
            <a:ext cx="179387" cy="236538"/>
          </a:xfrm>
          <a:prstGeom prst="diamond">
            <a:avLst/>
          </a:prstGeom>
          <a:solidFill>
            <a:srgbClr val="FF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863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66</Words>
  <Application>Microsoft Office PowerPoint</Application>
  <PresentationFormat>On-screen Show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Kultaran</cp:lastModifiedBy>
  <cp:revision>19</cp:revision>
  <cp:lastPrinted>2013-09-11T04:09:02Z</cp:lastPrinted>
  <dcterms:created xsi:type="dcterms:W3CDTF">2013-06-11T00:23:07Z</dcterms:created>
  <dcterms:modified xsi:type="dcterms:W3CDTF">2014-12-11T13:06:17Z</dcterms:modified>
</cp:coreProperties>
</file>