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4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03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664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558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330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06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840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0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521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521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059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C8997-BFAD-42D6-9352-82517BEF52FC}" type="datetimeFigureOut">
              <a:rPr lang="en-AU" smtClean="0"/>
              <a:t>11/12/2014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F25B5-6F79-4642-BADD-C76B3B41C4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333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04804"/>
              </p:ext>
            </p:extLst>
          </p:nvPr>
        </p:nvGraphicFramePr>
        <p:xfrm>
          <a:off x="468439" y="1088539"/>
          <a:ext cx="8280024" cy="4558647"/>
        </p:xfrm>
        <a:graphic>
          <a:graphicData uri="http://schemas.openxmlformats.org/drawingml/2006/table">
            <a:tbl>
              <a:tblPr firstRow="1" firstCol="1" bandRow="1"/>
              <a:tblGrid>
                <a:gridCol w="1380004"/>
                <a:gridCol w="1380004"/>
                <a:gridCol w="1380004"/>
                <a:gridCol w="1380004"/>
                <a:gridCol w="1380004"/>
                <a:gridCol w="1380004"/>
              </a:tblGrid>
              <a:tr h="324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1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2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3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4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5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Month</a:t>
                      </a:r>
                      <a:r>
                        <a:rPr lang="en-US" sz="1400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6</a:t>
                      </a:r>
                      <a:endParaRPr lang="en-AU" sz="140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58ED5"/>
                    </a:solidFill>
                  </a:tcPr>
                </a:tc>
              </a:tr>
              <a:tr h="4234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56"/>
          <p:cNvSpPr>
            <a:spLocks noChangeArrowheads="1"/>
          </p:cNvSpPr>
          <p:nvPr/>
        </p:nvSpPr>
        <p:spPr bwMode="auto">
          <a:xfrm>
            <a:off x="3779912" y="476631"/>
            <a:ext cx="19656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Arial"/>
                <a:ea typeface="Calibri" pitchFamily="34" charset="0"/>
                <a:cs typeface="Arial"/>
              </a:rPr>
              <a:t>Six Month Planner</a:t>
            </a:r>
            <a:endParaRPr lang="en-AU" sz="1600" b="1" dirty="0">
              <a:latin typeface="Arial"/>
              <a:ea typeface="Calibri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5809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Kultaran</cp:lastModifiedBy>
  <cp:revision>19</cp:revision>
  <dcterms:created xsi:type="dcterms:W3CDTF">2013-06-11T00:23:07Z</dcterms:created>
  <dcterms:modified xsi:type="dcterms:W3CDTF">2014-12-11T13:11:31Z</dcterms:modified>
</cp:coreProperties>
</file>